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9" r:id="rId1"/>
  </p:sldMasterIdLst>
  <p:sldIdLst>
    <p:sldId id="256" r:id="rId2"/>
    <p:sldId id="257" r:id="rId3"/>
    <p:sldId id="258" r:id="rId4"/>
    <p:sldId id="264" r:id="rId5"/>
    <p:sldId id="265" r:id="rId6"/>
    <p:sldId id="259" r:id="rId7"/>
    <p:sldId id="266" r:id="rId8"/>
    <p:sldId id="261"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9" d="100"/>
          <a:sy n="89" d="100"/>
        </p:scale>
        <p:origin x="34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n Wilson" userId="4faad4535f530395" providerId="LiveId" clId="{59137B1A-4573-4638-9B4E-6B7ED77D5CD3}"/>
    <pc:docChg chg="custSel addSld delSld modSld sldOrd">
      <pc:chgData name="Brian Wilson" userId="4faad4535f530395" providerId="LiveId" clId="{59137B1A-4573-4638-9B4E-6B7ED77D5CD3}" dt="2021-05-19T19:34:30.833" v="145" actId="14100"/>
      <pc:docMkLst>
        <pc:docMk/>
      </pc:docMkLst>
      <pc:sldChg chg="addSp delSp modSp mod">
        <pc:chgData name="Brian Wilson" userId="4faad4535f530395" providerId="LiveId" clId="{59137B1A-4573-4638-9B4E-6B7ED77D5CD3}" dt="2021-05-19T19:16:39.583" v="27" actId="14100"/>
        <pc:sldMkLst>
          <pc:docMk/>
          <pc:sldMk cId="1038999815" sldId="259"/>
        </pc:sldMkLst>
        <pc:spChg chg="mod">
          <ac:chgData name="Brian Wilson" userId="4faad4535f530395" providerId="LiveId" clId="{59137B1A-4573-4638-9B4E-6B7ED77D5CD3}" dt="2021-05-19T19:16:04.596" v="17" actId="20577"/>
          <ac:spMkLst>
            <pc:docMk/>
            <pc:sldMk cId="1038999815" sldId="259"/>
            <ac:spMk id="2" creationId="{2955248E-AD1D-4B3C-81DB-32F00386B59D}"/>
          </ac:spMkLst>
        </pc:spChg>
        <pc:spChg chg="del">
          <ac:chgData name="Brian Wilson" userId="4faad4535f530395" providerId="LiveId" clId="{59137B1A-4573-4638-9B4E-6B7ED77D5CD3}" dt="2021-05-19T19:16:14.406" v="18" actId="478"/>
          <ac:spMkLst>
            <pc:docMk/>
            <pc:sldMk cId="1038999815" sldId="259"/>
            <ac:spMk id="3" creationId="{61A85080-FEE8-418B-B5CA-C2B49D619D6E}"/>
          </ac:spMkLst>
        </pc:spChg>
        <pc:picChg chg="add mod">
          <ac:chgData name="Brian Wilson" userId="4faad4535f530395" providerId="LiveId" clId="{59137B1A-4573-4638-9B4E-6B7ED77D5CD3}" dt="2021-05-19T19:16:30.664" v="24" actId="1076"/>
          <ac:picMkLst>
            <pc:docMk/>
            <pc:sldMk cId="1038999815" sldId="259"/>
            <ac:picMk id="4" creationId="{39F96B33-F440-417E-AC70-5A1795E74493}"/>
          </ac:picMkLst>
        </pc:picChg>
        <pc:picChg chg="add mod">
          <ac:chgData name="Brian Wilson" userId="4faad4535f530395" providerId="LiveId" clId="{59137B1A-4573-4638-9B4E-6B7ED77D5CD3}" dt="2021-05-19T19:16:39.583" v="27" actId="14100"/>
          <ac:picMkLst>
            <pc:docMk/>
            <pc:sldMk cId="1038999815" sldId="259"/>
            <ac:picMk id="5" creationId="{CFC55BF8-9E82-47B2-9A18-6B6F449AF5AF}"/>
          </ac:picMkLst>
        </pc:picChg>
        <pc:picChg chg="add mod">
          <ac:chgData name="Brian Wilson" userId="4faad4535f530395" providerId="LiveId" clId="{59137B1A-4573-4638-9B4E-6B7ED77D5CD3}" dt="2021-05-19T19:16:26.169" v="22" actId="1076"/>
          <ac:picMkLst>
            <pc:docMk/>
            <pc:sldMk cId="1038999815" sldId="259"/>
            <ac:picMk id="6" creationId="{3AF6C09A-F570-4444-B68E-C5DF95F54843}"/>
          </ac:picMkLst>
        </pc:picChg>
      </pc:sldChg>
      <pc:sldChg chg="modSp mod ord">
        <pc:chgData name="Brian Wilson" userId="4faad4535f530395" providerId="LiveId" clId="{59137B1A-4573-4638-9B4E-6B7ED77D5CD3}" dt="2021-05-19T19:18:05.203" v="52"/>
        <pc:sldMkLst>
          <pc:docMk/>
          <pc:sldMk cId="1953412880" sldId="260"/>
        </pc:sldMkLst>
        <pc:spChg chg="mod">
          <ac:chgData name="Brian Wilson" userId="4faad4535f530395" providerId="LiveId" clId="{59137B1A-4573-4638-9B4E-6B7ED77D5CD3}" dt="2021-05-19T19:17:16.967" v="39" actId="122"/>
          <ac:spMkLst>
            <pc:docMk/>
            <pc:sldMk cId="1953412880" sldId="260"/>
            <ac:spMk id="2" creationId="{EB27DA1A-9187-44F9-9AB8-88F9ADDE03AD}"/>
          </ac:spMkLst>
        </pc:spChg>
        <pc:spChg chg="mod">
          <ac:chgData name="Brian Wilson" userId="4faad4535f530395" providerId="LiveId" clId="{59137B1A-4573-4638-9B4E-6B7ED77D5CD3}" dt="2021-05-19T19:17:55.506" v="47" actId="255"/>
          <ac:spMkLst>
            <pc:docMk/>
            <pc:sldMk cId="1953412880" sldId="260"/>
            <ac:spMk id="3" creationId="{31171A49-2281-4229-92BA-7AE6059DD41C}"/>
          </ac:spMkLst>
        </pc:spChg>
      </pc:sldChg>
      <pc:sldChg chg="addSp delSp modSp mod">
        <pc:chgData name="Brian Wilson" userId="4faad4535f530395" providerId="LiveId" clId="{59137B1A-4573-4638-9B4E-6B7ED77D5CD3}" dt="2021-05-19T19:34:30.833" v="145" actId="14100"/>
        <pc:sldMkLst>
          <pc:docMk/>
          <pc:sldMk cId="1617036315" sldId="261"/>
        </pc:sldMkLst>
        <pc:spChg chg="mod">
          <ac:chgData name="Brian Wilson" userId="4faad4535f530395" providerId="LiveId" clId="{59137B1A-4573-4638-9B4E-6B7ED77D5CD3}" dt="2021-05-19T19:33:38.724" v="132" actId="122"/>
          <ac:spMkLst>
            <pc:docMk/>
            <pc:sldMk cId="1617036315" sldId="261"/>
            <ac:spMk id="2" creationId="{3E7B4785-57D4-40B8-B1AD-EB5AF580BF91}"/>
          </ac:spMkLst>
        </pc:spChg>
        <pc:spChg chg="del">
          <ac:chgData name="Brian Wilson" userId="4faad4535f530395" providerId="LiveId" clId="{59137B1A-4573-4638-9B4E-6B7ED77D5CD3}" dt="2021-05-19T19:33:41.254" v="133" actId="478"/>
          <ac:spMkLst>
            <pc:docMk/>
            <pc:sldMk cId="1617036315" sldId="261"/>
            <ac:spMk id="3" creationId="{F9206A69-65D0-4357-9B33-F89CFA0ABB77}"/>
          </ac:spMkLst>
        </pc:spChg>
        <pc:picChg chg="add mod">
          <ac:chgData name="Brian Wilson" userId="4faad4535f530395" providerId="LiveId" clId="{59137B1A-4573-4638-9B4E-6B7ED77D5CD3}" dt="2021-05-19T19:34:07.338" v="139" actId="14100"/>
          <ac:picMkLst>
            <pc:docMk/>
            <pc:sldMk cId="1617036315" sldId="261"/>
            <ac:picMk id="4" creationId="{8F8F88C0-A3FE-4F1A-8D8B-915EBBF64EEA}"/>
          </ac:picMkLst>
        </pc:picChg>
        <pc:picChg chg="add mod">
          <ac:chgData name="Brian Wilson" userId="4faad4535f530395" providerId="LiveId" clId="{59137B1A-4573-4638-9B4E-6B7ED77D5CD3}" dt="2021-05-19T19:34:01.673" v="137" actId="14100"/>
          <ac:picMkLst>
            <pc:docMk/>
            <pc:sldMk cId="1617036315" sldId="261"/>
            <ac:picMk id="5" creationId="{8B80C8DC-A37F-4828-BA3B-836B1C629FFC}"/>
          </ac:picMkLst>
        </pc:picChg>
        <pc:picChg chg="add mod">
          <ac:chgData name="Brian Wilson" userId="4faad4535f530395" providerId="LiveId" clId="{59137B1A-4573-4638-9B4E-6B7ED77D5CD3}" dt="2021-05-19T19:34:19.577" v="142" actId="14100"/>
          <ac:picMkLst>
            <pc:docMk/>
            <pc:sldMk cId="1617036315" sldId="261"/>
            <ac:picMk id="6" creationId="{9BE8C34F-81D9-4DB7-92B2-8D590AE60E97}"/>
          </ac:picMkLst>
        </pc:picChg>
        <pc:picChg chg="add mod">
          <ac:chgData name="Brian Wilson" userId="4faad4535f530395" providerId="LiveId" clId="{59137B1A-4573-4638-9B4E-6B7ED77D5CD3}" dt="2021-05-19T19:34:30.833" v="145" actId="14100"/>
          <ac:picMkLst>
            <pc:docMk/>
            <pc:sldMk cId="1617036315" sldId="261"/>
            <ac:picMk id="7" creationId="{C1CCC0D7-F34D-44DE-BA10-D3A32D88F264}"/>
          </ac:picMkLst>
        </pc:picChg>
      </pc:sldChg>
      <pc:sldChg chg="del">
        <pc:chgData name="Brian Wilson" userId="4faad4535f530395" providerId="LiveId" clId="{59137B1A-4573-4638-9B4E-6B7ED77D5CD3}" dt="2021-05-19T19:18:15.697" v="53" actId="47"/>
        <pc:sldMkLst>
          <pc:docMk/>
          <pc:sldMk cId="99972311" sldId="262"/>
        </pc:sldMkLst>
      </pc:sldChg>
      <pc:sldChg chg="del">
        <pc:chgData name="Brian Wilson" userId="4faad4535f530395" providerId="LiveId" clId="{59137B1A-4573-4638-9B4E-6B7ED77D5CD3}" dt="2021-05-19T19:18:15.697" v="53" actId="47"/>
        <pc:sldMkLst>
          <pc:docMk/>
          <pc:sldMk cId="1595219424" sldId="263"/>
        </pc:sldMkLst>
      </pc:sldChg>
      <pc:sldChg chg="addSp delSp modSp new mod">
        <pc:chgData name="Brian Wilson" userId="4faad4535f530395" providerId="LiveId" clId="{59137B1A-4573-4638-9B4E-6B7ED77D5CD3}" dt="2021-05-19T19:33:29.355" v="121" actId="1037"/>
        <pc:sldMkLst>
          <pc:docMk/>
          <pc:sldMk cId="3421732654" sldId="266"/>
        </pc:sldMkLst>
        <pc:spChg chg="mod">
          <ac:chgData name="Brian Wilson" userId="4faad4535f530395" providerId="LiveId" clId="{59137B1A-4573-4638-9B4E-6B7ED77D5CD3}" dt="2021-05-19T19:32:03.996" v="91" actId="122"/>
          <ac:spMkLst>
            <pc:docMk/>
            <pc:sldMk cId="3421732654" sldId="266"/>
            <ac:spMk id="2" creationId="{6E8B2103-5BAD-46BB-B810-3817CF3C7B7E}"/>
          </ac:spMkLst>
        </pc:spChg>
        <pc:spChg chg="del">
          <ac:chgData name="Brian Wilson" userId="4faad4535f530395" providerId="LiveId" clId="{59137B1A-4573-4638-9B4E-6B7ED77D5CD3}" dt="2021-05-19T19:32:08.778" v="92" actId="478"/>
          <ac:spMkLst>
            <pc:docMk/>
            <pc:sldMk cId="3421732654" sldId="266"/>
            <ac:spMk id="3" creationId="{8470CC74-87C2-4EC2-B8EB-BFCC535C7A92}"/>
          </ac:spMkLst>
        </pc:spChg>
        <pc:picChg chg="add mod">
          <ac:chgData name="Brian Wilson" userId="4faad4535f530395" providerId="LiveId" clId="{59137B1A-4573-4638-9B4E-6B7ED77D5CD3}" dt="2021-05-19T19:32:31.010" v="95" actId="14100"/>
          <ac:picMkLst>
            <pc:docMk/>
            <pc:sldMk cId="3421732654" sldId="266"/>
            <ac:picMk id="4" creationId="{98751A41-BD99-4C17-B202-BB07D2812E43}"/>
          </ac:picMkLst>
        </pc:picChg>
        <pc:picChg chg="add mod">
          <ac:chgData name="Brian Wilson" userId="4faad4535f530395" providerId="LiveId" clId="{59137B1A-4573-4638-9B4E-6B7ED77D5CD3}" dt="2021-05-19T19:32:38.969" v="98" actId="14100"/>
          <ac:picMkLst>
            <pc:docMk/>
            <pc:sldMk cId="3421732654" sldId="266"/>
            <ac:picMk id="5" creationId="{BBDD1216-4CE0-4B8E-A088-F19BBDF1412C}"/>
          </ac:picMkLst>
        </pc:picChg>
        <pc:picChg chg="add mod">
          <ac:chgData name="Brian Wilson" userId="4faad4535f530395" providerId="LiveId" clId="{59137B1A-4573-4638-9B4E-6B7ED77D5CD3}" dt="2021-05-19T19:33:15.306" v="106" actId="1076"/>
          <ac:picMkLst>
            <pc:docMk/>
            <pc:sldMk cId="3421732654" sldId="266"/>
            <ac:picMk id="6" creationId="{6F0220FE-A5C2-421F-B0AE-3AE266C2E261}"/>
          </ac:picMkLst>
        </pc:picChg>
        <pc:picChg chg="add mod">
          <ac:chgData name="Brian Wilson" userId="4faad4535f530395" providerId="LiveId" clId="{59137B1A-4573-4638-9B4E-6B7ED77D5CD3}" dt="2021-05-19T19:33:29.355" v="121" actId="1037"/>
          <ac:picMkLst>
            <pc:docMk/>
            <pc:sldMk cId="3421732654" sldId="266"/>
            <ac:picMk id="7" creationId="{49FAE11A-35DC-489C-8017-93A508D1F04F}"/>
          </ac:picMkLst>
        </pc:picChg>
      </pc:sldChg>
    </pc:docChg>
  </pc:docChgLst>
  <pc:docChgLst>
    <pc:chgData name="Brian Wilson" userId="4faad4535f530395" providerId="LiveId" clId="{70A8733A-8E73-48CA-BD31-83DC017DF554}"/>
    <pc:docChg chg="custSel modSld">
      <pc:chgData name="Brian Wilson" userId="4faad4535f530395" providerId="LiveId" clId="{70A8733A-8E73-48CA-BD31-83DC017DF554}" dt="2021-06-10T01:22:37.071" v="679" actId="20577"/>
      <pc:docMkLst>
        <pc:docMk/>
      </pc:docMkLst>
      <pc:sldChg chg="modSp mod">
        <pc:chgData name="Brian Wilson" userId="4faad4535f530395" providerId="LiveId" clId="{70A8733A-8E73-48CA-BD31-83DC017DF554}" dt="2021-06-10T01:10:19.706" v="110" actId="20577"/>
        <pc:sldMkLst>
          <pc:docMk/>
          <pc:sldMk cId="2302440822" sldId="256"/>
        </pc:sldMkLst>
        <pc:spChg chg="mod">
          <ac:chgData name="Brian Wilson" userId="4faad4535f530395" providerId="LiveId" clId="{70A8733A-8E73-48CA-BD31-83DC017DF554}" dt="2021-06-10T01:09:53.448" v="15" actId="20577"/>
          <ac:spMkLst>
            <pc:docMk/>
            <pc:sldMk cId="2302440822" sldId="256"/>
            <ac:spMk id="2" creationId="{2093ACE4-C371-4BF1-877F-B180C7803598}"/>
          </ac:spMkLst>
        </pc:spChg>
        <pc:spChg chg="mod">
          <ac:chgData name="Brian Wilson" userId="4faad4535f530395" providerId="LiveId" clId="{70A8733A-8E73-48CA-BD31-83DC017DF554}" dt="2021-06-10T01:10:19.706" v="110" actId="20577"/>
          <ac:spMkLst>
            <pc:docMk/>
            <pc:sldMk cId="2302440822" sldId="256"/>
            <ac:spMk id="3" creationId="{2E183279-9DD8-4510-9C28-91743824605A}"/>
          </ac:spMkLst>
        </pc:spChg>
      </pc:sldChg>
      <pc:sldChg chg="modSp mod">
        <pc:chgData name="Brian Wilson" userId="4faad4535f530395" providerId="LiveId" clId="{70A8733A-8E73-48CA-BD31-83DC017DF554}" dt="2021-06-10T01:21:11.648" v="457" actId="6549"/>
        <pc:sldMkLst>
          <pc:docMk/>
          <pc:sldMk cId="1027141113" sldId="257"/>
        </pc:sldMkLst>
        <pc:spChg chg="mod">
          <ac:chgData name="Brian Wilson" userId="4faad4535f530395" providerId="LiveId" clId="{70A8733A-8E73-48CA-BD31-83DC017DF554}" dt="2021-06-10T01:21:11.648" v="457" actId="6549"/>
          <ac:spMkLst>
            <pc:docMk/>
            <pc:sldMk cId="1027141113" sldId="257"/>
            <ac:spMk id="3" creationId="{9F280CC7-2BF8-403D-A940-21914D6B9F39}"/>
          </ac:spMkLst>
        </pc:spChg>
      </pc:sldChg>
      <pc:sldChg chg="delSp modSp mod">
        <pc:chgData name="Brian Wilson" userId="4faad4535f530395" providerId="LiveId" clId="{70A8733A-8E73-48CA-BD31-83DC017DF554}" dt="2021-06-10T01:22:37.071" v="679" actId="20577"/>
        <pc:sldMkLst>
          <pc:docMk/>
          <pc:sldMk cId="307573186" sldId="258"/>
        </pc:sldMkLst>
        <pc:spChg chg="mod">
          <ac:chgData name="Brian Wilson" userId="4faad4535f530395" providerId="LiveId" clId="{70A8733A-8E73-48CA-BD31-83DC017DF554}" dt="2021-06-10T01:22:37.071" v="679" actId="20577"/>
          <ac:spMkLst>
            <pc:docMk/>
            <pc:sldMk cId="307573186" sldId="258"/>
            <ac:spMk id="2" creationId="{14B53FF6-0691-4816-9F06-9089490E5536}"/>
          </ac:spMkLst>
        </pc:spChg>
        <pc:spChg chg="mod">
          <ac:chgData name="Brian Wilson" userId="4faad4535f530395" providerId="LiveId" clId="{70A8733A-8E73-48CA-BD31-83DC017DF554}" dt="2021-06-10T01:21:38.067" v="481" actId="20577"/>
          <ac:spMkLst>
            <pc:docMk/>
            <pc:sldMk cId="307573186" sldId="258"/>
            <ac:spMk id="4" creationId="{C5E0F40E-1FA7-4F72-825A-38DBD1F02210}"/>
          </ac:spMkLst>
        </pc:spChg>
        <pc:picChg chg="del">
          <ac:chgData name="Brian Wilson" userId="4faad4535f530395" providerId="LiveId" clId="{70A8733A-8E73-48CA-BD31-83DC017DF554}" dt="2021-06-10T01:21:16.672" v="458" actId="478"/>
          <ac:picMkLst>
            <pc:docMk/>
            <pc:sldMk cId="307573186" sldId="258"/>
            <ac:picMk id="9" creationId="{A7C2C7D6-EA7E-475E-974D-AE8C8D2EFB80}"/>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670966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660253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8735659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040756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7458804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773950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921769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94448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3570377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841160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838448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6/9/2021</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402239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6/9/2021</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3491323014"/>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2" r:id="rId6"/>
    <p:sldLayoutId id="2147483727" r:id="rId7"/>
    <p:sldLayoutId id="2147483728" r:id="rId8"/>
    <p:sldLayoutId id="2147483729" r:id="rId9"/>
    <p:sldLayoutId id="2147483730" r:id="rId10"/>
    <p:sldLayoutId id="2147483731" r:id="rId11"/>
    <p:sldLayoutId id="2147483733" r:id="rId12"/>
  </p:sldLayoutIdLst>
  <p:txStyles>
    <p:titleStyle>
      <a:lvl1pPr algn="l" defTabSz="914400" rtl="0" eaLnBrk="1" latinLnBrk="0" hangingPunct="1">
        <a:lnSpc>
          <a:spcPct val="90000"/>
        </a:lnSpc>
        <a:spcBef>
          <a:spcPct val="0"/>
        </a:spcBef>
        <a:buNone/>
        <a:defRPr sz="4000"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maji.go.tz/" TargetMode="External"/><Relationship Id="rId2" Type="http://schemas.openxmlformats.org/officeDocument/2006/relationships/hyperlink" Target="http://taarifa.or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47766EE-4192-4B2D-A5A0-F60F9A5F7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98298EB-2387-4905-B9FD-8D020ED05C8C}"/>
              </a:ext>
            </a:extLst>
          </p:cNvPr>
          <p:cNvPicPr>
            <a:picLocks noChangeAspect="1"/>
          </p:cNvPicPr>
          <p:nvPr/>
        </p:nvPicPr>
        <p:blipFill rotWithShape="1">
          <a:blip r:embed="rId2"/>
          <a:srcRect t="15179" b="26380"/>
          <a:stretch/>
        </p:blipFill>
        <p:spPr>
          <a:xfrm>
            <a:off x="20" y="10"/>
            <a:ext cx="12191980" cy="6857990"/>
          </a:xfrm>
          <a:prstGeom prst="rect">
            <a:avLst/>
          </a:prstGeom>
        </p:spPr>
      </p:pic>
      <p:sp>
        <p:nvSpPr>
          <p:cNvPr id="11" name="Graphic 1">
            <a:extLst>
              <a:ext uri="{FF2B5EF4-FFF2-40B4-BE49-F238E27FC236}">
                <a16:creationId xmlns:a16="http://schemas.microsoft.com/office/drawing/2014/main" id="{D6705569-F545-4F47-A260-A9202826EA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bg1">
              <a:alpha val="89000"/>
            </a:schemeClr>
          </a:solidFill>
          <a:ln w="32707" cap="flat">
            <a:noFill/>
            <a:prstDash val="solid"/>
            <a:miter/>
          </a:ln>
          <a:effectLst/>
        </p:spPr>
        <p:txBody>
          <a:bodyPr rtlCol="0" anchor="ctr"/>
          <a:lstStyle/>
          <a:p>
            <a:endParaRPr lang="en-US" dirty="0"/>
          </a:p>
        </p:txBody>
      </p:sp>
      <p:sp>
        <p:nvSpPr>
          <p:cNvPr id="2" name="Title 1">
            <a:extLst>
              <a:ext uri="{FF2B5EF4-FFF2-40B4-BE49-F238E27FC236}">
                <a16:creationId xmlns:a16="http://schemas.microsoft.com/office/drawing/2014/main" id="{2093ACE4-C371-4BF1-877F-B180C7803598}"/>
              </a:ext>
            </a:extLst>
          </p:cNvPr>
          <p:cNvSpPr>
            <a:spLocks noGrp="1"/>
          </p:cNvSpPr>
          <p:nvPr>
            <p:ph type="ctrTitle"/>
          </p:nvPr>
        </p:nvSpPr>
        <p:spPr>
          <a:xfrm>
            <a:off x="3325473" y="1998924"/>
            <a:ext cx="5541054" cy="2213621"/>
          </a:xfrm>
        </p:spPr>
        <p:txBody>
          <a:bodyPr>
            <a:normAutofit/>
          </a:bodyPr>
          <a:lstStyle/>
          <a:p>
            <a:pPr algn="ctr"/>
            <a:r>
              <a:rPr lang="en-US" dirty="0"/>
              <a:t>Pump It Up</a:t>
            </a:r>
          </a:p>
        </p:txBody>
      </p:sp>
      <p:sp>
        <p:nvSpPr>
          <p:cNvPr id="3" name="Subtitle 2">
            <a:extLst>
              <a:ext uri="{FF2B5EF4-FFF2-40B4-BE49-F238E27FC236}">
                <a16:creationId xmlns:a16="http://schemas.microsoft.com/office/drawing/2014/main" id="{2E183279-9DD8-4510-9C28-91743824605A}"/>
              </a:ext>
            </a:extLst>
          </p:cNvPr>
          <p:cNvSpPr>
            <a:spLocks noGrp="1"/>
          </p:cNvSpPr>
          <p:nvPr>
            <p:ph type="subTitle" idx="1"/>
          </p:nvPr>
        </p:nvSpPr>
        <p:spPr>
          <a:xfrm>
            <a:off x="3880419" y="4300833"/>
            <a:ext cx="4431162" cy="1191873"/>
          </a:xfrm>
        </p:spPr>
        <p:txBody>
          <a:bodyPr>
            <a:normAutofit/>
          </a:bodyPr>
          <a:lstStyle/>
          <a:p>
            <a:pPr algn="ctr">
              <a:lnSpc>
                <a:spcPct val="90000"/>
              </a:lnSpc>
            </a:pPr>
            <a:r>
              <a:rPr lang="en-US" sz="2000" dirty="0"/>
              <a:t>Prediction of Wellpoint status based on inspection information for Tanzania water authority</a:t>
            </a:r>
          </a:p>
        </p:txBody>
      </p:sp>
    </p:spTree>
    <p:extLst>
      <p:ext uri="{BB962C8B-B14F-4D97-AF65-F5344CB8AC3E}">
        <p14:creationId xmlns:p14="http://schemas.microsoft.com/office/powerpoint/2010/main" val="23024408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BB2FA-D83D-4D67-AE93-C4A57AEB2C58}"/>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9F280CC7-2BF8-403D-A940-21914D6B9F39}"/>
              </a:ext>
            </a:extLst>
          </p:cNvPr>
          <p:cNvSpPr>
            <a:spLocks noGrp="1"/>
          </p:cNvSpPr>
          <p:nvPr>
            <p:ph idx="1"/>
          </p:nvPr>
        </p:nvSpPr>
        <p:spPr/>
        <p:txBody>
          <a:bodyPr>
            <a:normAutofit/>
          </a:bodyPr>
          <a:lstStyle/>
          <a:p>
            <a:pPr marL="45720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a:t>
            </a:r>
            <a:r>
              <a:rPr lang="en-US" sz="2000" dirty="0">
                <a:solidFill>
                  <a:srgbClr val="17344A"/>
                </a:solidFill>
                <a:effectLst/>
                <a:latin typeface="Calibri" panose="020F0502020204030204" pitchFamily="34" charset="0"/>
                <a:ea typeface="Calibri" panose="020F0502020204030204" pitchFamily="34" charset="0"/>
                <a:cs typeface="Calibri" panose="020F0502020204030204" pitchFamily="34" charset="0"/>
              </a:rPr>
              <a:t>Using data from </a:t>
            </a:r>
            <a:r>
              <a:rPr lang="en-US" sz="2000" u="sng" dirty="0" err="1">
                <a:solidFill>
                  <a:srgbClr val="03A9F4"/>
                </a:solidFill>
                <a:effectLst/>
                <a:latin typeface="Calibri" panose="020F0502020204030204" pitchFamily="34" charset="0"/>
                <a:ea typeface="Calibri" panose="020F0502020204030204" pitchFamily="34" charset="0"/>
                <a:cs typeface="Calibri" panose="020F0502020204030204" pitchFamily="34" charset="0"/>
                <a:hlinkClick r:id="rId2"/>
              </a:rPr>
              <a:t>Taarifa</a:t>
            </a:r>
            <a:r>
              <a:rPr lang="en-US" sz="2000" dirty="0">
                <a:solidFill>
                  <a:srgbClr val="17344A"/>
                </a:solidFill>
                <a:effectLst/>
                <a:latin typeface="Calibri" panose="020F0502020204030204" pitchFamily="34" charset="0"/>
                <a:ea typeface="Calibri" panose="020F0502020204030204" pitchFamily="34" charset="0"/>
                <a:cs typeface="Calibri" panose="020F0502020204030204" pitchFamily="34" charset="0"/>
              </a:rPr>
              <a:t> and the </a:t>
            </a:r>
            <a:r>
              <a:rPr lang="en-US" sz="2000" u="sng" dirty="0">
                <a:solidFill>
                  <a:srgbClr val="03A9F4"/>
                </a:solidFill>
                <a:effectLst/>
                <a:latin typeface="Calibri" panose="020F0502020204030204" pitchFamily="34" charset="0"/>
                <a:ea typeface="Calibri" panose="020F0502020204030204" pitchFamily="34" charset="0"/>
                <a:cs typeface="Calibri" panose="020F0502020204030204" pitchFamily="34" charset="0"/>
                <a:hlinkClick r:id="rId3"/>
              </a:rPr>
              <a:t>Tanzanian Ministry of Water</a:t>
            </a:r>
            <a:r>
              <a:rPr lang="en-US" sz="2000" dirty="0">
                <a:solidFill>
                  <a:srgbClr val="17344A"/>
                </a:solidFill>
                <a:effectLst/>
                <a:latin typeface="Calibri" panose="020F0502020204030204" pitchFamily="34" charset="0"/>
                <a:ea typeface="Calibri" panose="020F0502020204030204" pitchFamily="34" charset="0"/>
                <a:cs typeface="Calibri" panose="020F0502020204030204" pitchFamily="34" charset="0"/>
              </a:rPr>
              <a:t>, can you predict which pumps are functional, which need some repairs, and which don't work at all? This is an intermediate-level practice competition. Predict one of these three classes based on several variables about what kind of pump is operating, when it was installed, and how it is managed. A smart understanding of which waterpoints will fail can improve maintenance operations and ensure that clean, potable water is available to communities across Tanzania.” – </a:t>
            </a:r>
            <a:r>
              <a:rPr lang="en-US" sz="2000" dirty="0" err="1">
                <a:solidFill>
                  <a:srgbClr val="17344A"/>
                </a:solidFill>
                <a:effectLst/>
                <a:latin typeface="Calibri" panose="020F0502020204030204" pitchFamily="34" charset="0"/>
                <a:ea typeface="Calibri" panose="020F0502020204030204" pitchFamily="34" charset="0"/>
                <a:cs typeface="Calibri" panose="020F0502020204030204" pitchFamily="34" charset="0"/>
              </a:rPr>
              <a:t>DrivenData</a:t>
            </a:r>
            <a:r>
              <a:rPr lang="en-US" sz="2000" dirty="0">
                <a:solidFill>
                  <a:srgbClr val="17344A"/>
                </a:solidFill>
                <a:effectLst/>
                <a:latin typeface="Calibri" panose="020F0502020204030204" pitchFamily="34" charset="0"/>
                <a:ea typeface="Calibri" panose="020F0502020204030204" pitchFamily="34" charset="0"/>
                <a:cs typeface="Calibri" panose="020F0502020204030204" pitchFamily="34" charset="0"/>
              </a:rPr>
              <a:t> </a:t>
            </a:r>
            <a:r>
              <a:rPr lang="en-US" sz="2000" baseline="30000" dirty="0">
                <a:solidFill>
                  <a:srgbClr val="17344A"/>
                </a:solidFill>
                <a:latin typeface="Calibri" panose="020F0502020204030204" pitchFamily="34" charset="0"/>
                <a:ea typeface="Calibri" panose="020F0502020204030204" pitchFamily="34" charset="0"/>
                <a:cs typeface="Calibri" panose="020F0502020204030204" pitchFamily="34" charset="0"/>
              </a:rPr>
              <a:t> </a:t>
            </a:r>
          </a:p>
          <a:p>
            <a:pPr marL="457200">
              <a:lnSpc>
                <a:spcPct val="107000"/>
              </a:lnSpc>
              <a:spcBef>
                <a:spcPts val="0"/>
              </a:spcBef>
              <a:spcAft>
                <a:spcPts val="800"/>
              </a:spcAft>
            </a:pPr>
            <a:endParaRPr lang="en-US" sz="2000" dirty="0">
              <a:solidFill>
                <a:srgbClr val="212529"/>
              </a:solidFill>
              <a:effectLst/>
              <a:latin typeface="Segoe UI"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27141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BE20309-1FB9-4818-BAFA-9C4C05341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rgbClr val="85AE44">
              <a:alpha val="20000"/>
            </a:srgb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4B53FF6-0691-4816-9F06-9089490E5536}"/>
              </a:ext>
            </a:extLst>
          </p:cNvPr>
          <p:cNvSpPr>
            <a:spLocks noGrp="1"/>
          </p:cNvSpPr>
          <p:nvPr>
            <p:ph type="title"/>
          </p:nvPr>
        </p:nvSpPr>
        <p:spPr>
          <a:xfrm>
            <a:off x="838200" y="713312"/>
            <a:ext cx="3524250" cy="5431376"/>
          </a:xfrm>
        </p:spPr>
        <p:txBody>
          <a:bodyPr>
            <a:normAutofit/>
          </a:bodyPr>
          <a:lstStyle/>
          <a:p>
            <a:r>
              <a:rPr lang="en-US" sz="1800" dirty="0"/>
              <a:t>- Wellpoints are distributed throughout the country</a:t>
            </a:r>
            <a:br>
              <a:rPr lang="en-US" sz="1800" dirty="0"/>
            </a:br>
            <a:br>
              <a:rPr lang="en-US" sz="1800" dirty="0"/>
            </a:br>
            <a:r>
              <a:rPr lang="en-US" sz="1800" dirty="0"/>
              <a:t>- Location columns include:</a:t>
            </a:r>
            <a:br>
              <a:rPr lang="en-US" sz="1800" dirty="0"/>
            </a:br>
            <a:r>
              <a:rPr lang="en-US" sz="1800" dirty="0"/>
              <a:t>Latitude</a:t>
            </a:r>
            <a:br>
              <a:rPr lang="en-US" sz="1800" dirty="0"/>
            </a:br>
            <a:r>
              <a:rPr lang="en-US" sz="1800" dirty="0"/>
              <a:t>Longitude</a:t>
            </a:r>
            <a:br>
              <a:rPr lang="en-US" sz="1800" dirty="0"/>
            </a:br>
            <a:r>
              <a:rPr lang="en-US" sz="1800" dirty="0" err="1"/>
              <a:t>Subvillage</a:t>
            </a:r>
            <a:br>
              <a:rPr lang="en-US" sz="1800" dirty="0"/>
            </a:br>
            <a:r>
              <a:rPr lang="en-US" sz="1800" dirty="0"/>
              <a:t>Ward</a:t>
            </a:r>
            <a:br>
              <a:rPr lang="en-US" sz="1800" dirty="0"/>
            </a:br>
            <a:r>
              <a:rPr lang="en-US" sz="1800" dirty="0"/>
              <a:t>LGA</a:t>
            </a:r>
            <a:br>
              <a:rPr lang="en-US" sz="1800" dirty="0"/>
            </a:br>
            <a:r>
              <a:rPr lang="en-US" sz="1800" dirty="0"/>
              <a:t>Region Code</a:t>
            </a:r>
            <a:br>
              <a:rPr lang="en-US" sz="1800" dirty="0"/>
            </a:br>
            <a:r>
              <a:rPr lang="en-US" sz="1800" dirty="0"/>
              <a:t>District Code</a:t>
            </a:r>
            <a:br>
              <a:rPr lang="en-US" sz="1800" dirty="0"/>
            </a:br>
            <a:r>
              <a:rPr lang="en-US" sz="1800" dirty="0"/>
              <a:t>Basin</a:t>
            </a:r>
            <a:br>
              <a:rPr lang="en-US" sz="1800" dirty="0"/>
            </a:br>
            <a:br>
              <a:rPr lang="en-US" sz="1800" dirty="0"/>
            </a:br>
            <a:br>
              <a:rPr lang="en-US" sz="1800" dirty="0"/>
            </a:br>
            <a:br>
              <a:rPr lang="en-US" sz="1800" dirty="0"/>
            </a:br>
            <a:endParaRPr lang="en-US" sz="1800" dirty="0"/>
          </a:p>
        </p:txBody>
      </p:sp>
      <p:sp>
        <p:nvSpPr>
          <p:cNvPr id="4" name="TextBox 3">
            <a:extLst>
              <a:ext uri="{FF2B5EF4-FFF2-40B4-BE49-F238E27FC236}">
                <a16:creationId xmlns:a16="http://schemas.microsoft.com/office/drawing/2014/main" id="{C5E0F40E-1FA7-4F72-825A-38DBD1F02210}"/>
              </a:ext>
            </a:extLst>
          </p:cNvPr>
          <p:cNvSpPr txBox="1"/>
          <p:nvPr/>
        </p:nvSpPr>
        <p:spPr>
          <a:xfrm>
            <a:off x="1744824" y="261257"/>
            <a:ext cx="8854752" cy="646331"/>
          </a:xfrm>
          <a:prstGeom prst="rect">
            <a:avLst/>
          </a:prstGeom>
          <a:noFill/>
        </p:spPr>
        <p:txBody>
          <a:bodyPr wrap="square" rtlCol="0">
            <a:spAutoFit/>
          </a:bodyPr>
          <a:lstStyle/>
          <a:p>
            <a:pPr algn="ctr"/>
            <a:r>
              <a:rPr lang="en-US" sz="3600" dirty="0"/>
              <a:t>Locations of Wellpoints</a:t>
            </a:r>
          </a:p>
        </p:txBody>
      </p:sp>
    </p:spTree>
    <p:extLst>
      <p:ext uri="{BB962C8B-B14F-4D97-AF65-F5344CB8AC3E}">
        <p14:creationId xmlns:p14="http://schemas.microsoft.com/office/powerpoint/2010/main" val="307573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53FF6-0691-4816-9F06-9089490E5536}"/>
              </a:ext>
            </a:extLst>
          </p:cNvPr>
          <p:cNvSpPr>
            <a:spLocks noGrp="1"/>
          </p:cNvSpPr>
          <p:nvPr>
            <p:ph type="title"/>
          </p:nvPr>
        </p:nvSpPr>
        <p:spPr>
          <a:xfrm>
            <a:off x="91580" y="1165367"/>
            <a:ext cx="5344486" cy="5431376"/>
          </a:xfrm>
        </p:spPr>
        <p:txBody>
          <a:bodyPr>
            <a:normAutofit/>
          </a:bodyPr>
          <a:lstStyle/>
          <a:p>
            <a:pPr marL="914400" lvl="1">
              <a:lnSpc>
                <a:spcPct val="107000"/>
              </a:lnSpc>
            </a:pPr>
            <a:r>
              <a:rPr lang="en-US" dirty="0"/>
              <a:t>- Visual looking down at top of head</a:t>
            </a:r>
            <a:br>
              <a:rPr lang="en-US" dirty="0"/>
            </a:br>
            <a:br>
              <a:rPr lang="en-US" dirty="0"/>
            </a:br>
            <a:r>
              <a:rPr lang="en-US" dirty="0"/>
              <a:t>- </a:t>
            </a:r>
            <a:r>
              <a:rPr lang="en-US"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X – left to right, or side to side</a:t>
            </a:r>
            <a:br>
              <a:rPr lang="en-US" dirty="0">
                <a:effectLst/>
                <a:latin typeface="Calibri" panose="020F0502020204030204" pitchFamily="34" charset="0"/>
                <a:ea typeface="Calibri" panose="020F0502020204030204" pitchFamily="34" charset="0"/>
                <a:cs typeface="Times New Roman" panose="02020603050405020304" pitchFamily="18" charset="0"/>
              </a:rPr>
            </a:b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Y – front to back</a:t>
            </a:r>
            <a:br>
              <a:rPr lang="en-US" dirty="0">
                <a:effectLst/>
                <a:latin typeface="Calibri" panose="020F0502020204030204" pitchFamily="34" charset="0"/>
                <a:ea typeface="Calibri" panose="020F0502020204030204" pitchFamily="34" charset="0"/>
                <a:cs typeface="Times New Roman" panose="02020603050405020304" pitchFamily="18" charset="0"/>
              </a:rPr>
            </a:b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Z – height represented by color with lighter being higher and darker being lower</a:t>
            </a:r>
            <a:br>
              <a:rPr lang="en-US" dirty="0">
                <a:effectLst/>
                <a:latin typeface="Calibri" panose="020F0502020204030204" pitchFamily="34" charset="0"/>
                <a:ea typeface="Calibri" panose="020F0502020204030204" pitchFamily="34" charset="0"/>
                <a:cs typeface="Times New Roman" panose="02020603050405020304" pitchFamily="18" charset="0"/>
              </a:rPr>
            </a:br>
            <a:br>
              <a:rPr lang="en-US" dirty="0"/>
            </a:br>
            <a:br>
              <a:rPr lang="en-US" dirty="0"/>
            </a:br>
            <a:br>
              <a:rPr lang="en-US" dirty="0"/>
            </a:br>
            <a:endParaRPr lang="en-US" dirty="0"/>
          </a:p>
        </p:txBody>
      </p:sp>
      <p:sp>
        <p:nvSpPr>
          <p:cNvPr id="4" name="TextBox 3">
            <a:extLst>
              <a:ext uri="{FF2B5EF4-FFF2-40B4-BE49-F238E27FC236}">
                <a16:creationId xmlns:a16="http://schemas.microsoft.com/office/drawing/2014/main" id="{C5E0F40E-1FA7-4F72-825A-38DBD1F02210}"/>
              </a:ext>
            </a:extLst>
          </p:cNvPr>
          <p:cNvSpPr txBox="1"/>
          <p:nvPr/>
        </p:nvSpPr>
        <p:spPr>
          <a:xfrm>
            <a:off x="1435739" y="261257"/>
            <a:ext cx="8854752" cy="646331"/>
          </a:xfrm>
          <a:prstGeom prst="rect">
            <a:avLst/>
          </a:prstGeom>
          <a:noFill/>
        </p:spPr>
        <p:txBody>
          <a:bodyPr wrap="square" rtlCol="0">
            <a:spAutoFit/>
          </a:bodyPr>
          <a:lstStyle/>
          <a:p>
            <a:pPr algn="ctr"/>
            <a:r>
              <a:rPr lang="en-US" sz="3600" dirty="0"/>
              <a:t>Motion</a:t>
            </a:r>
          </a:p>
        </p:txBody>
      </p:sp>
      <p:pic>
        <p:nvPicPr>
          <p:cNvPr id="7" name="Picture 6">
            <a:extLst>
              <a:ext uri="{FF2B5EF4-FFF2-40B4-BE49-F238E27FC236}">
                <a16:creationId xmlns:a16="http://schemas.microsoft.com/office/drawing/2014/main" id="{68F0F4EE-1F94-4739-9F1E-1D80FC50F3A1}"/>
              </a:ext>
            </a:extLst>
          </p:cNvPr>
          <p:cNvPicPr/>
          <p:nvPr/>
        </p:nvPicPr>
        <p:blipFill>
          <a:blip r:embed="rId2">
            <a:extLst>
              <a:ext uri="{28A0092B-C50C-407E-A947-70E740481C1C}">
                <a14:useLocalDpi xmlns:a14="http://schemas.microsoft.com/office/drawing/2010/main" val="0"/>
              </a:ext>
            </a:extLst>
          </a:blip>
          <a:stretch>
            <a:fillRect/>
          </a:stretch>
        </p:blipFill>
        <p:spPr>
          <a:xfrm>
            <a:off x="5863115" y="1364935"/>
            <a:ext cx="5490685" cy="4942558"/>
          </a:xfrm>
          <a:prstGeom prst="rect">
            <a:avLst/>
          </a:prstGeom>
        </p:spPr>
      </p:pic>
    </p:spTree>
    <p:extLst>
      <p:ext uri="{BB962C8B-B14F-4D97-AF65-F5344CB8AC3E}">
        <p14:creationId xmlns:p14="http://schemas.microsoft.com/office/powerpoint/2010/main" val="94530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E0F40E-1FA7-4F72-825A-38DBD1F02210}"/>
              </a:ext>
            </a:extLst>
          </p:cNvPr>
          <p:cNvSpPr txBox="1"/>
          <p:nvPr/>
        </p:nvSpPr>
        <p:spPr>
          <a:xfrm>
            <a:off x="1435739" y="261257"/>
            <a:ext cx="8854752" cy="646331"/>
          </a:xfrm>
          <a:prstGeom prst="rect">
            <a:avLst/>
          </a:prstGeom>
          <a:noFill/>
        </p:spPr>
        <p:txBody>
          <a:bodyPr wrap="square" rtlCol="0">
            <a:spAutoFit/>
          </a:bodyPr>
          <a:lstStyle/>
          <a:p>
            <a:pPr algn="ctr"/>
            <a:r>
              <a:rPr lang="en-US" sz="3600" dirty="0"/>
              <a:t>Musical Stimuli</a:t>
            </a:r>
          </a:p>
        </p:txBody>
      </p:sp>
      <p:pic>
        <p:nvPicPr>
          <p:cNvPr id="5" name="Picture 4">
            <a:extLst>
              <a:ext uri="{FF2B5EF4-FFF2-40B4-BE49-F238E27FC236}">
                <a16:creationId xmlns:a16="http://schemas.microsoft.com/office/drawing/2014/main" id="{C761AE6C-6999-4E14-91B1-960A33107B35}"/>
              </a:ext>
            </a:extLst>
          </p:cNvPr>
          <p:cNvPicPr/>
          <p:nvPr/>
        </p:nvPicPr>
        <p:blipFill>
          <a:blip r:embed="rId4">
            <a:extLst>
              <a:ext uri="{28A0092B-C50C-407E-A947-70E740481C1C}">
                <a14:useLocalDpi xmlns:a14="http://schemas.microsoft.com/office/drawing/2010/main" val="0"/>
              </a:ext>
            </a:extLst>
          </a:blip>
          <a:stretch>
            <a:fillRect/>
          </a:stretch>
        </p:blipFill>
        <p:spPr>
          <a:xfrm>
            <a:off x="4497355" y="1371600"/>
            <a:ext cx="7184571" cy="4607217"/>
          </a:xfrm>
          <a:prstGeom prst="rect">
            <a:avLst/>
          </a:prstGeom>
        </p:spPr>
      </p:pic>
      <p:sp>
        <p:nvSpPr>
          <p:cNvPr id="8" name="Title 1">
            <a:extLst>
              <a:ext uri="{FF2B5EF4-FFF2-40B4-BE49-F238E27FC236}">
                <a16:creationId xmlns:a16="http://schemas.microsoft.com/office/drawing/2014/main" id="{8E44F025-BD0F-470D-9A84-280DC0E683B5}"/>
              </a:ext>
            </a:extLst>
          </p:cNvPr>
          <p:cNvSpPr>
            <a:spLocks noGrp="1"/>
          </p:cNvSpPr>
          <p:nvPr>
            <p:ph type="title"/>
          </p:nvPr>
        </p:nvSpPr>
        <p:spPr>
          <a:xfrm>
            <a:off x="402828" y="1371600"/>
            <a:ext cx="4094527" cy="5431376"/>
          </a:xfrm>
        </p:spPr>
        <p:txBody>
          <a:bodyPr>
            <a:normAutofit fontScale="90000"/>
          </a:bodyPr>
          <a:lstStyle/>
          <a:p>
            <a:pPr marL="457200" marR="0" lvl="1">
              <a:lnSpc>
                <a:spcPct val="107000"/>
              </a:lnSpc>
              <a:spcBef>
                <a:spcPts val="0"/>
              </a:spcBef>
              <a:spcAft>
                <a:spcPts val="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 Lento (#3) from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György</a:t>
            </a:r>
            <a:r>
              <a:rPr lang="en-US" sz="1400" dirty="0">
                <a:effectLst/>
                <a:latin typeface="Calibri" panose="020F0502020204030204" pitchFamily="34" charset="0"/>
                <a:ea typeface="Calibri" panose="020F0502020204030204" pitchFamily="34" charset="0"/>
                <a:cs typeface="Times New Roman" panose="02020603050405020304" pitchFamily="18" charset="0"/>
              </a:rPr>
              <a:t> Ligeti Ten Pieces for Wind Quintet (20s)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Allegro con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delicatezza</a:t>
            </a:r>
            <a:r>
              <a:rPr lang="en-US" sz="1400" dirty="0">
                <a:effectLst/>
                <a:latin typeface="Calibri" panose="020F0502020204030204" pitchFamily="34" charset="0"/>
                <a:ea typeface="Calibri" panose="020F0502020204030204" pitchFamily="34" charset="0"/>
                <a:cs typeface="Times New Roman" panose="02020603050405020304" pitchFamily="18" charset="0"/>
              </a:rPr>
              <a:t> (#8) from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György</a:t>
            </a:r>
            <a:r>
              <a:rPr lang="en-US" sz="1400" dirty="0">
                <a:effectLst/>
                <a:latin typeface="Calibri" panose="020F0502020204030204" pitchFamily="34" charset="0"/>
                <a:ea typeface="Calibri" panose="020F0502020204030204" pitchFamily="34" charset="0"/>
                <a:cs typeface="Times New Roman" panose="02020603050405020304" pitchFamily="18" charset="0"/>
              </a:rPr>
              <a:t> Ligeti Ten Pieces for Wind Quintet (15s)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Adagio from Joaquin Rodrigo's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Concierto</a:t>
            </a:r>
            <a:r>
              <a:rPr lang="en-US" sz="1400" dirty="0">
                <a:effectLst/>
                <a:latin typeface="Calibri" panose="020F0502020204030204" pitchFamily="34" charset="0"/>
                <a:ea typeface="Calibri" panose="020F0502020204030204" pitchFamily="34" charset="0"/>
                <a:cs typeface="Times New Roman" panose="02020603050405020304" pitchFamily="18" charset="0"/>
              </a:rPr>
              <a:t> de Aranjuez (40s)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Winter movement from Vivaldi's The Four Seasons (20s)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Left &amp; Right by D'Angelo, featuring Method Man &amp; Redman (35s)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Marcando</a:t>
            </a:r>
            <a:r>
              <a:rPr lang="en-US" sz="1400" dirty="0">
                <a:effectLst/>
                <a:latin typeface="Calibri" panose="020F0502020204030204" pitchFamily="34" charset="0"/>
                <a:ea typeface="Calibri" panose="020F0502020204030204" pitchFamily="34" charset="0"/>
                <a:cs typeface="Times New Roman" panose="02020603050405020304" pitchFamily="18" charset="0"/>
              </a:rPr>
              <a:t> la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distancia</a:t>
            </a:r>
            <a:r>
              <a:rPr lang="en-US" sz="1400" dirty="0">
                <a:effectLst/>
                <a:latin typeface="Calibri" panose="020F0502020204030204" pitchFamily="34" charset="0"/>
                <a:ea typeface="Calibri" panose="020F0502020204030204" pitchFamily="34" charset="0"/>
                <a:cs typeface="Times New Roman" panose="02020603050405020304" pitchFamily="18" charset="0"/>
              </a:rPr>
              <a:t> by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Manolito</a:t>
            </a:r>
            <a:r>
              <a:rPr lang="en-US" sz="1400" dirty="0">
                <a:effectLst/>
                <a:latin typeface="Calibri" panose="020F0502020204030204" pitchFamily="34" charset="0"/>
                <a:ea typeface="Calibri" panose="020F0502020204030204" pitchFamily="34" charset="0"/>
                <a:cs typeface="Times New Roman" panose="02020603050405020304" pitchFamily="18" charset="0"/>
              </a:rPr>
              <a:t> y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su</a:t>
            </a:r>
            <a:r>
              <a:rPr lang="en-US" sz="1400" dirty="0">
                <a:effectLst/>
                <a:latin typeface="Calibri" panose="020F0502020204030204" pitchFamily="34" charset="0"/>
                <a:ea typeface="Calibri" panose="020F0502020204030204" pitchFamily="34" charset="0"/>
                <a:cs typeface="Times New Roman" panose="02020603050405020304" pitchFamily="18" charset="0"/>
              </a:rPr>
              <a:t> </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trabuco(20s)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Cubic by 808 State (30s)</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br>
              <a:rPr lang="en-US" sz="1800" dirty="0"/>
            </a:br>
            <a:br>
              <a:rPr lang="en-US" sz="1800" dirty="0"/>
            </a:br>
            <a:br>
              <a:rPr lang="en-US" sz="1800" dirty="0"/>
            </a:br>
            <a:endParaRPr lang="en-US" sz="1800" dirty="0"/>
          </a:p>
        </p:txBody>
      </p:sp>
      <p:pic>
        <p:nvPicPr>
          <p:cNvPr id="9" name="nm12stimuli">
            <a:hlinkClick r:id="" action="ppaction://media"/>
            <a:extLst>
              <a:ext uri="{FF2B5EF4-FFF2-40B4-BE49-F238E27FC236}">
                <a16:creationId xmlns:a16="http://schemas.microsoft.com/office/drawing/2014/main" id="{4634CAA7-8DDF-4DD5-B533-89BCA979BB0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333226" y="5486400"/>
            <a:ext cx="609600" cy="609600"/>
          </a:xfrm>
          <a:prstGeom prst="rect">
            <a:avLst/>
          </a:prstGeom>
        </p:spPr>
      </p:pic>
    </p:spTree>
    <p:extLst>
      <p:ext uri="{BB962C8B-B14F-4D97-AF65-F5344CB8AC3E}">
        <p14:creationId xmlns:p14="http://schemas.microsoft.com/office/powerpoint/2010/main" val="4076504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664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66667">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5248E-AD1D-4B3C-81DB-32F00386B59D}"/>
              </a:ext>
            </a:extLst>
          </p:cNvPr>
          <p:cNvSpPr>
            <a:spLocks noGrp="1"/>
          </p:cNvSpPr>
          <p:nvPr>
            <p:ph type="title"/>
          </p:nvPr>
        </p:nvSpPr>
        <p:spPr/>
        <p:txBody>
          <a:bodyPr/>
          <a:lstStyle/>
          <a:p>
            <a:r>
              <a:rPr lang="en-US" dirty="0"/>
              <a:t>Relevant </a:t>
            </a:r>
            <a:r>
              <a:rPr lang="en-US" dirty="0" err="1"/>
              <a:t>Feaures</a:t>
            </a:r>
            <a:endParaRPr lang="en-US" dirty="0"/>
          </a:p>
        </p:txBody>
      </p:sp>
      <p:pic>
        <p:nvPicPr>
          <p:cNvPr id="4" name="Picture 3">
            <a:extLst>
              <a:ext uri="{FF2B5EF4-FFF2-40B4-BE49-F238E27FC236}">
                <a16:creationId xmlns:a16="http://schemas.microsoft.com/office/drawing/2014/main" id="{39F96B33-F440-417E-AC70-5A1795E74493}"/>
              </a:ext>
            </a:extLst>
          </p:cNvPr>
          <p:cNvPicPr/>
          <p:nvPr/>
        </p:nvPicPr>
        <p:blipFill>
          <a:blip r:embed="rId2">
            <a:extLst>
              <a:ext uri="{28A0092B-C50C-407E-A947-70E740481C1C}">
                <a14:useLocalDpi xmlns:a14="http://schemas.microsoft.com/office/drawing/2010/main" val="0"/>
              </a:ext>
            </a:extLst>
          </a:blip>
          <a:stretch>
            <a:fillRect/>
          </a:stretch>
        </p:blipFill>
        <p:spPr>
          <a:xfrm>
            <a:off x="4863193" y="1907489"/>
            <a:ext cx="1800419" cy="3774879"/>
          </a:xfrm>
          <a:prstGeom prst="rect">
            <a:avLst/>
          </a:prstGeom>
        </p:spPr>
      </p:pic>
      <p:pic>
        <p:nvPicPr>
          <p:cNvPr id="5" name="Picture 4">
            <a:extLst>
              <a:ext uri="{FF2B5EF4-FFF2-40B4-BE49-F238E27FC236}">
                <a16:creationId xmlns:a16="http://schemas.microsoft.com/office/drawing/2014/main" id="{CFC55BF8-9E82-47B2-9A18-6B6F449AF5AF}"/>
              </a:ext>
            </a:extLst>
          </p:cNvPr>
          <p:cNvPicPr/>
          <p:nvPr/>
        </p:nvPicPr>
        <p:blipFill>
          <a:blip r:embed="rId3">
            <a:extLst>
              <a:ext uri="{28A0092B-C50C-407E-A947-70E740481C1C}">
                <a14:useLocalDpi xmlns:a14="http://schemas.microsoft.com/office/drawing/2010/main" val="0"/>
              </a:ext>
            </a:extLst>
          </a:blip>
          <a:stretch>
            <a:fillRect/>
          </a:stretch>
        </p:blipFill>
        <p:spPr>
          <a:xfrm>
            <a:off x="7372055" y="1995299"/>
            <a:ext cx="1883912" cy="3681265"/>
          </a:xfrm>
          <a:prstGeom prst="rect">
            <a:avLst/>
          </a:prstGeom>
        </p:spPr>
      </p:pic>
      <p:pic>
        <p:nvPicPr>
          <p:cNvPr id="6" name="Picture 5">
            <a:extLst>
              <a:ext uri="{FF2B5EF4-FFF2-40B4-BE49-F238E27FC236}">
                <a16:creationId xmlns:a16="http://schemas.microsoft.com/office/drawing/2014/main" id="{3AF6C09A-F570-4444-B68E-C5DF95F54843}"/>
              </a:ext>
            </a:extLst>
          </p:cNvPr>
          <p:cNvPicPr/>
          <p:nvPr/>
        </p:nvPicPr>
        <p:blipFill>
          <a:blip r:embed="rId4">
            <a:extLst>
              <a:ext uri="{28A0092B-C50C-407E-A947-70E740481C1C}">
                <a14:useLocalDpi xmlns:a14="http://schemas.microsoft.com/office/drawing/2010/main" val="0"/>
              </a:ext>
            </a:extLst>
          </a:blip>
          <a:stretch>
            <a:fillRect/>
          </a:stretch>
        </p:blipFill>
        <p:spPr>
          <a:xfrm>
            <a:off x="1791478" y="1927302"/>
            <a:ext cx="1975757" cy="3914629"/>
          </a:xfrm>
          <a:prstGeom prst="rect">
            <a:avLst/>
          </a:prstGeom>
        </p:spPr>
      </p:pic>
    </p:spTree>
    <p:extLst>
      <p:ext uri="{BB962C8B-B14F-4D97-AF65-F5344CB8AC3E}">
        <p14:creationId xmlns:p14="http://schemas.microsoft.com/office/powerpoint/2010/main" val="1038999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B2103-5BAD-46BB-B810-3817CF3C7B7E}"/>
              </a:ext>
            </a:extLst>
          </p:cNvPr>
          <p:cNvSpPr>
            <a:spLocks noGrp="1"/>
          </p:cNvSpPr>
          <p:nvPr>
            <p:ph type="title"/>
          </p:nvPr>
        </p:nvSpPr>
        <p:spPr/>
        <p:txBody>
          <a:bodyPr/>
          <a:lstStyle/>
          <a:p>
            <a:pPr algn="ctr"/>
            <a:r>
              <a:rPr lang="en-US" dirty="0"/>
              <a:t>Random Forest Regressor</a:t>
            </a:r>
          </a:p>
        </p:txBody>
      </p:sp>
      <p:pic>
        <p:nvPicPr>
          <p:cNvPr id="4" name="Picture 3">
            <a:extLst>
              <a:ext uri="{FF2B5EF4-FFF2-40B4-BE49-F238E27FC236}">
                <a16:creationId xmlns:a16="http://schemas.microsoft.com/office/drawing/2014/main" id="{98751A41-BD99-4C17-B202-BB07D2812E43}"/>
              </a:ext>
            </a:extLst>
          </p:cNvPr>
          <p:cNvPicPr/>
          <p:nvPr/>
        </p:nvPicPr>
        <p:blipFill>
          <a:blip r:embed="rId2"/>
          <a:stretch>
            <a:fillRect/>
          </a:stretch>
        </p:blipFill>
        <p:spPr>
          <a:xfrm>
            <a:off x="688910" y="1570309"/>
            <a:ext cx="4788159" cy="2553822"/>
          </a:xfrm>
          <a:prstGeom prst="rect">
            <a:avLst/>
          </a:prstGeom>
        </p:spPr>
      </p:pic>
      <p:pic>
        <p:nvPicPr>
          <p:cNvPr id="5" name="Picture 4">
            <a:extLst>
              <a:ext uri="{FF2B5EF4-FFF2-40B4-BE49-F238E27FC236}">
                <a16:creationId xmlns:a16="http://schemas.microsoft.com/office/drawing/2014/main" id="{BBDD1216-4CE0-4B8E-A088-F19BBDF1412C}"/>
              </a:ext>
            </a:extLst>
          </p:cNvPr>
          <p:cNvPicPr/>
          <p:nvPr/>
        </p:nvPicPr>
        <p:blipFill>
          <a:blip r:embed="rId3"/>
          <a:stretch>
            <a:fillRect/>
          </a:stretch>
        </p:blipFill>
        <p:spPr>
          <a:xfrm>
            <a:off x="558282" y="4153612"/>
            <a:ext cx="4918787" cy="2116559"/>
          </a:xfrm>
          <a:prstGeom prst="rect">
            <a:avLst/>
          </a:prstGeom>
        </p:spPr>
      </p:pic>
      <p:pic>
        <p:nvPicPr>
          <p:cNvPr id="6" name="Picture 5">
            <a:extLst>
              <a:ext uri="{FF2B5EF4-FFF2-40B4-BE49-F238E27FC236}">
                <a16:creationId xmlns:a16="http://schemas.microsoft.com/office/drawing/2014/main" id="{6F0220FE-A5C2-421F-B0AE-3AE266C2E261}"/>
              </a:ext>
            </a:extLst>
          </p:cNvPr>
          <p:cNvPicPr/>
          <p:nvPr/>
        </p:nvPicPr>
        <p:blipFill>
          <a:blip r:embed="rId4">
            <a:extLst>
              <a:ext uri="{28A0092B-C50C-407E-A947-70E740481C1C}">
                <a14:useLocalDpi xmlns:a14="http://schemas.microsoft.com/office/drawing/2010/main" val="0"/>
              </a:ext>
            </a:extLst>
          </a:blip>
          <a:stretch>
            <a:fillRect/>
          </a:stretch>
        </p:blipFill>
        <p:spPr>
          <a:xfrm>
            <a:off x="5626359" y="1481668"/>
            <a:ext cx="5767484" cy="2731104"/>
          </a:xfrm>
          <a:prstGeom prst="rect">
            <a:avLst/>
          </a:prstGeom>
        </p:spPr>
      </p:pic>
      <p:pic>
        <p:nvPicPr>
          <p:cNvPr id="7" name="Picture 6">
            <a:extLst>
              <a:ext uri="{FF2B5EF4-FFF2-40B4-BE49-F238E27FC236}">
                <a16:creationId xmlns:a16="http://schemas.microsoft.com/office/drawing/2014/main" id="{49FAE11A-35DC-489C-8017-93A508D1F04F}"/>
              </a:ext>
            </a:extLst>
          </p:cNvPr>
          <p:cNvPicPr/>
          <p:nvPr/>
        </p:nvPicPr>
        <p:blipFill>
          <a:blip r:embed="rId5">
            <a:extLst>
              <a:ext uri="{28A0092B-C50C-407E-A947-70E740481C1C}">
                <a14:useLocalDpi xmlns:a14="http://schemas.microsoft.com/office/drawing/2010/main" val="0"/>
              </a:ext>
            </a:extLst>
          </a:blip>
          <a:stretch>
            <a:fillRect/>
          </a:stretch>
        </p:blipFill>
        <p:spPr>
          <a:xfrm>
            <a:off x="5965366" y="4153611"/>
            <a:ext cx="5297843" cy="2427969"/>
          </a:xfrm>
          <a:prstGeom prst="rect">
            <a:avLst/>
          </a:prstGeom>
        </p:spPr>
      </p:pic>
    </p:spTree>
    <p:extLst>
      <p:ext uri="{BB962C8B-B14F-4D97-AF65-F5344CB8AC3E}">
        <p14:creationId xmlns:p14="http://schemas.microsoft.com/office/powerpoint/2010/main" val="3421732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B4785-57D4-40B8-B1AD-EB5AF580BF91}"/>
              </a:ext>
            </a:extLst>
          </p:cNvPr>
          <p:cNvSpPr>
            <a:spLocks noGrp="1"/>
          </p:cNvSpPr>
          <p:nvPr>
            <p:ph type="title"/>
          </p:nvPr>
        </p:nvSpPr>
        <p:spPr/>
        <p:txBody>
          <a:bodyPr/>
          <a:lstStyle/>
          <a:p>
            <a:pPr algn="ctr"/>
            <a:r>
              <a:rPr lang="en-US" dirty="0" err="1"/>
              <a:t>ElasticNet</a:t>
            </a:r>
            <a:endParaRPr lang="en-US" dirty="0"/>
          </a:p>
        </p:txBody>
      </p:sp>
      <p:pic>
        <p:nvPicPr>
          <p:cNvPr id="4" name="Picture 3">
            <a:extLst>
              <a:ext uri="{FF2B5EF4-FFF2-40B4-BE49-F238E27FC236}">
                <a16:creationId xmlns:a16="http://schemas.microsoft.com/office/drawing/2014/main" id="{8F8F88C0-A3FE-4F1A-8D8B-915EBBF64EEA}"/>
              </a:ext>
            </a:extLst>
          </p:cNvPr>
          <p:cNvPicPr/>
          <p:nvPr/>
        </p:nvPicPr>
        <p:blipFill>
          <a:blip r:embed="rId2"/>
          <a:stretch>
            <a:fillRect/>
          </a:stretch>
        </p:blipFill>
        <p:spPr>
          <a:xfrm>
            <a:off x="152400" y="4061797"/>
            <a:ext cx="5641910" cy="2298700"/>
          </a:xfrm>
          <a:prstGeom prst="rect">
            <a:avLst/>
          </a:prstGeom>
        </p:spPr>
      </p:pic>
      <p:pic>
        <p:nvPicPr>
          <p:cNvPr id="5" name="Picture 4">
            <a:extLst>
              <a:ext uri="{FF2B5EF4-FFF2-40B4-BE49-F238E27FC236}">
                <a16:creationId xmlns:a16="http://schemas.microsoft.com/office/drawing/2014/main" id="{8B80C8DC-A37F-4828-BA3B-836B1C629FFC}"/>
              </a:ext>
            </a:extLst>
          </p:cNvPr>
          <p:cNvPicPr/>
          <p:nvPr/>
        </p:nvPicPr>
        <p:blipFill>
          <a:blip r:embed="rId3"/>
          <a:stretch>
            <a:fillRect/>
          </a:stretch>
        </p:blipFill>
        <p:spPr>
          <a:xfrm>
            <a:off x="152400" y="1510536"/>
            <a:ext cx="5641910" cy="2325370"/>
          </a:xfrm>
          <a:prstGeom prst="rect">
            <a:avLst/>
          </a:prstGeom>
        </p:spPr>
      </p:pic>
      <p:pic>
        <p:nvPicPr>
          <p:cNvPr id="6" name="Picture 5">
            <a:extLst>
              <a:ext uri="{FF2B5EF4-FFF2-40B4-BE49-F238E27FC236}">
                <a16:creationId xmlns:a16="http://schemas.microsoft.com/office/drawing/2014/main" id="{9BE8C34F-81D9-4DB7-92B2-8D590AE60E97}"/>
              </a:ext>
            </a:extLst>
          </p:cNvPr>
          <p:cNvPicPr/>
          <p:nvPr/>
        </p:nvPicPr>
        <p:blipFill>
          <a:blip r:embed="rId4">
            <a:extLst>
              <a:ext uri="{28A0092B-C50C-407E-A947-70E740481C1C}">
                <a14:useLocalDpi xmlns:a14="http://schemas.microsoft.com/office/drawing/2010/main" val="0"/>
              </a:ext>
            </a:extLst>
          </a:blip>
          <a:stretch>
            <a:fillRect/>
          </a:stretch>
        </p:blipFill>
        <p:spPr>
          <a:xfrm>
            <a:off x="6096000" y="1548860"/>
            <a:ext cx="5352661" cy="2428875"/>
          </a:xfrm>
          <a:prstGeom prst="rect">
            <a:avLst/>
          </a:prstGeom>
        </p:spPr>
      </p:pic>
      <p:pic>
        <p:nvPicPr>
          <p:cNvPr id="7" name="Picture 6">
            <a:extLst>
              <a:ext uri="{FF2B5EF4-FFF2-40B4-BE49-F238E27FC236}">
                <a16:creationId xmlns:a16="http://schemas.microsoft.com/office/drawing/2014/main" id="{C1CCC0D7-F34D-44DE-BA10-D3A32D88F264}"/>
              </a:ext>
            </a:extLst>
          </p:cNvPr>
          <p:cNvPicPr/>
          <p:nvPr/>
        </p:nvPicPr>
        <p:blipFill>
          <a:blip r:embed="rId5">
            <a:extLst>
              <a:ext uri="{28A0092B-C50C-407E-A947-70E740481C1C}">
                <a14:useLocalDpi xmlns:a14="http://schemas.microsoft.com/office/drawing/2010/main" val="0"/>
              </a:ext>
            </a:extLst>
          </a:blip>
          <a:stretch>
            <a:fillRect/>
          </a:stretch>
        </p:blipFill>
        <p:spPr>
          <a:xfrm>
            <a:off x="6397691" y="4061797"/>
            <a:ext cx="5050969" cy="2600325"/>
          </a:xfrm>
          <a:prstGeom prst="rect">
            <a:avLst/>
          </a:prstGeom>
        </p:spPr>
      </p:pic>
    </p:spTree>
    <p:extLst>
      <p:ext uri="{BB962C8B-B14F-4D97-AF65-F5344CB8AC3E}">
        <p14:creationId xmlns:p14="http://schemas.microsoft.com/office/powerpoint/2010/main" val="1617036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7DA1A-9187-44F9-9AB8-88F9ADDE03AD}"/>
              </a:ext>
            </a:extLst>
          </p:cNvPr>
          <p:cNvSpPr>
            <a:spLocks noGrp="1"/>
          </p:cNvSpPr>
          <p:nvPr>
            <p:ph type="title"/>
          </p:nvPr>
        </p:nvSpPr>
        <p:spPr/>
        <p:txBody>
          <a:bodyPr/>
          <a:lstStyle/>
          <a:p>
            <a:pPr algn="ctr"/>
            <a:r>
              <a:rPr lang="en-US" dirty="0"/>
              <a:t>Conclusions</a:t>
            </a:r>
          </a:p>
        </p:txBody>
      </p:sp>
      <p:sp>
        <p:nvSpPr>
          <p:cNvPr id="3" name="Content Placeholder 2">
            <a:extLst>
              <a:ext uri="{FF2B5EF4-FFF2-40B4-BE49-F238E27FC236}">
                <a16:creationId xmlns:a16="http://schemas.microsoft.com/office/drawing/2014/main" id="{31171A49-2281-4229-92BA-7AE6059DD41C}"/>
              </a:ext>
            </a:extLst>
          </p:cNvPr>
          <p:cNvSpPr>
            <a:spLocks noGrp="1"/>
          </p:cNvSpPr>
          <p:nvPr>
            <p:ph idx="1"/>
          </p:nvPr>
        </p:nvSpPr>
        <p:spPr/>
        <p:txBody>
          <a:bodyPr/>
          <a:lstStyle/>
          <a:p>
            <a:pPr marL="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Based upon the results that were found the predictive power of previous motion and musical stimuli is inconclusive. The models do consistently score above a mean strategy dummy indicator, but don’t do well with matching the actual trends in the data. Additional algorithms could be used with potentially better results, but there is nothing in the current results that points towards a definitive answer. </a:t>
            </a:r>
          </a:p>
          <a:p>
            <a:pPr marL="0" indent="0">
              <a:buNone/>
            </a:pP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600" dirty="0">
                <a:effectLst/>
                <a:latin typeface="Calibri" panose="020F0502020204030204" pitchFamily="34" charset="0"/>
                <a:ea typeface="Calibri" panose="020F0502020204030204" pitchFamily="34" charset="0"/>
                <a:cs typeface="Times New Roman" panose="02020603050405020304" pitchFamily="18" charset="0"/>
              </a:rPr>
              <a:t>Different lines of </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inquery</a:t>
            </a:r>
            <a:r>
              <a:rPr lang="en-US" sz="1600" dirty="0">
                <a:effectLst/>
                <a:latin typeface="Calibri" panose="020F0502020204030204" pitchFamily="34" charset="0"/>
                <a:ea typeface="Calibri" panose="020F0502020204030204" pitchFamily="34" charset="0"/>
                <a:cs typeface="Times New Roman" panose="02020603050405020304" pitchFamily="18" charset="0"/>
              </a:rPr>
              <a:t> are still available for study such as:</a:t>
            </a:r>
          </a:p>
          <a:p>
            <a:pPr marL="742950" marR="0" lvl="1" indent="-285750">
              <a:lnSpc>
                <a:spcPct val="107000"/>
              </a:lnSpc>
              <a:spcBef>
                <a:spcPts val="0"/>
              </a:spcBef>
              <a:spcAft>
                <a:spcPts val="0"/>
              </a:spcAft>
              <a:buFont typeface="Courier New" panose="02070309020205020404" pitchFamily="49" charset="0"/>
              <a:buChar char="o"/>
            </a:pPr>
            <a:r>
              <a:rPr lang="en-US" sz="1600" dirty="0">
                <a:effectLst/>
                <a:latin typeface="Calibri" panose="020F0502020204030204" pitchFamily="34" charset="0"/>
                <a:ea typeface="Calibri" panose="020F0502020204030204" pitchFamily="34" charset="0"/>
                <a:cs typeface="Times New Roman" panose="02020603050405020304" pitchFamily="18" charset="0"/>
              </a:rPr>
              <a:t>Men vs. women</a:t>
            </a:r>
          </a:p>
          <a:p>
            <a:pPr marL="742950" marR="0" lvl="1" indent="-285750">
              <a:lnSpc>
                <a:spcPct val="107000"/>
              </a:lnSpc>
              <a:spcBef>
                <a:spcPts val="0"/>
              </a:spcBef>
              <a:spcAft>
                <a:spcPts val="0"/>
              </a:spcAft>
              <a:buFont typeface="Courier New" panose="02070309020205020404" pitchFamily="49" charset="0"/>
              <a:buChar char="o"/>
            </a:pPr>
            <a:r>
              <a:rPr lang="en-US" sz="1600" dirty="0">
                <a:effectLst/>
                <a:latin typeface="Calibri" panose="020F0502020204030204" pitchFamily="34" charset="0"/>
                <a:ea typeface="Calibri" panose="020F0502020204030204" pitchFamily="34" charset="0"/>
                <a:cs typeface="Times New Roman" panose="02020603050405020304" pitchFamily="18" charset="0"/>
              </a:rPr>
              <a:t>Types of music (segments) broken out</a:t>
            </a:r>
          </a:p>
          <a:p>
            <a:pPr marL="742950" marR="0" lvl="1" indent="-285750">
              <a:lnSpc>
                <a:spcPct val="107000"/>
              </a:lnSpc>
              <a:spcBef>
                <a:spcPts val="0"/>
              </a:spcBef>
              <a:spcAft>
                <a:spcPts val="0"/>
              </a:spcAft>
              <a:buFont typeface="Courier New" panose="02070309020205020404" pitchFamily="49" charset="0"/>
              <a:buChar char="o"/>
            </a:pPr>
            <a:r>
              <a:rPr lang="en-US" sz="1600" dirty="0">
                <a:effectLst/>
                <a:latin typeface="Calibri" panose="020F0502020204030204" pitchFamily="34" charset="0"/>
                <a:ea typeface="Calibri" panose="020F0502020204030204" pitchFamily="34" charset="0"/>
                <a:cs typeface="Times New Roman" panose="02020603050405020304" pitchFamily="18" charset="0"/>
              </a:rPr>
              <a:t>Training on data from 2/3 of participants fully and testing on remaining</a:t>
            </a:r>
          </a:p>
          <a:p>
            <a:pPr marL="1143000" marR="0" lvl="2" indent="-228600">
              <a:lnSpc>
                <a:spcPct val="107000"/>
              </a:lnSpc>
              <a:spcBef>
                <a:spcPts val="0"/>
              </a:spcBef>
              <a:spcAft>
                <a:spcPts val="800"/>
              </a:spcAft>
              <a:buFont typeface="Wingdings" panose="05000000000000000000" pitchFamily="2" charset="2"/>
              <a:buChar char=""/>
            </a:pPr>
            <a:r>
              <a:rPr lang="en-US" sz="1600" dirty="0">
                <a:effectLst/>
                <a:latin typeface="Calibri" panose="020F0502020204030204" pitchFamily="34" charset="0"/>
                <a:ea typeface="Calibri" panose="020F0502020204030204" pitchFamily="34" charset="0"/>
                <a:cs typeface="Times New Roman" panose="02020603050405020304" pitchFamily="18" charset="0"/>
              </a:rPr>
              <a:t>Together, silence separate, music separate</a:t>
            </a:r>
          </a:p>
          <a:p>
            <a:endParaRPr lang="en-US" dirty="0"/>
          </a:p>
        </p:txBody>
      </p:sp>
    </p:spTree>
    <p:extLst>
      <p:ext uri="{BB962C8B-B14F-4D97-AF65-F5344CB8AC3E}">
        <p14:creationId xmlns:p14="http://schemas.microsoft.com/office/powerpoint/2010/main" val="1953412880"/>
      </p:ext>
    </p:extLst>
  </p:cSld>
  <p:clrMapOvr>
    <a:masterClrMapping/>
  </p:clrMapOvr>
</p:sld>
</file>

<file path=ppt/theme/theme1.xml><?xml version="1.0" encoding="utf-8"?>
<a:theme xmlns:a="http://schemas.openxmlformats.org/drawingml/2006/main" name="BrushVTI">
  <a:themeElements>
    <a:clrScheme name="AnalogousFromDarkSeedLeftStep">
      <a:dk1>
        <a:srgbClr val="000000"/>
      </a:dk1>
      <a:lt1>
        <a:srgbClr val="FFFFFF"/>
      </a:lt1>
      <a:dk2>
        <a:srgbClr val="28311B"/>
      </a:dk2>
      <a:lt2>
        <a:srgbClr val="F1F0F3"/>
      </a:lt2>
      <a:accent1>
        <a:srgbClr val="85AE44"/>
      </a:accent1>
      <a:accent2>
        <a:srgbClr val="A8A538"/>
      </a:accent2>
      <a:accent3>
        <a:srgbClr val="C38F4D"/>
      </a:accent3>
      <a:accent4>
        <a:srgbClr val="B14B3B"/>
      </a:accent4>
      <a:accent5>
        <a:srgbClr val="C34D6D"/>
      </a:accent5>
      <a:accent6>
        <a:srgbClr val="B13B8D"/>
      </a:accent6>
      <a:hlink>
        <a:srgbClr val="C5515E"/>
      </a:hlink>
      <a:folHlink>
        <a:srgbClr val="7F7F7F"/>
      </a:folHlink>
    </a:clrScheme>
    <a:fontScheme name="Custom 3">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74</TotalTime>
  <Words>430</Words>
  <Application>Microsoft Office PowerPoint</Application>
  <PresentationFormat>Widescreen</PresentationFormat>
  <Paragraphs>21</Paragraphs>
  <Slides>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Century Gothic</vt:lpstr>
      <vt:lpstr>Courier New</vt:lpstr>
      <vt:lpstr>Segoe UI</vt:lpstr>
      <vt:lpstr>Wingdings</vt:lpstr>
      <vt:lpstr>BrushVTI</vt:lpstr>
      <vt:lpstr>Pump It Up</vt:lpstr>
      <vt:lpstr>Problem Statement</vt:lpstr>
      <vt:lpstr>- Wellpoints are distributed throughout the country  - Location columns include: Latitude Longitude Subvillage Ward LGA Region Code District Code Basin    </vt:lpstr>
      <vt:lpstr>- Visual looking down at top of head  - X – left to right, or side to side - Y – front to back - Z – height represented by color with lighter being higher and darker being lower    </vt:lpstr>
      <vt:lpstr>- Lento (#3) from György Ligeti Ten Pieces for Wind Quintet (20s)  - Allegro con delicatezza (#8) from György Ligeti Ten Pieces for Wind Quintet (15s)  - Adagio from Joaquin Rodrigo's Concierto de Aranjuez (40s)  - Winter movement from Vivaldi's The Four Seasons (20s)  - Left &amp; Right by D'Angelo, featuring Method Man &amp; Redman (35s)  - Marcando la distancia by Manolito y su  trabuco(20s)  - Cubic by 808 State (30s)    </vt:lpstr>
      <vt:lpstr>Relevant Feaures</vt:lpstr>
      <vt:lpstr>Random Forest Regressor</vt:lpstr>
      <vt:lpstr>ElasticNet</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Micromotion</dc:title>
  <dc:creator>Brian Wilson</dc:creator>
  <cp:lastModifiedBy>Brian Wilson</cp:lastModifiedBy>
  <cp:revision>3</cp:revision>
  <dcterms:created xsi:type="dcterms:W3CDTF">2021-05-19T18:32:48Z</dcterms:created>
  <dcterms:modified xsi:type="dcterms:W3CDTF">2021-06-10T01:22:54Z</dcterms:modified>
</cp:coreProperties>
</file>

<file path=docProps/thumbnail.jpeg>
</file>